
<file path=[Content_Types].xml><?xml version="1.0" encoding="utf-8"?>
<Types xmlns="http://schemas.openxmlformats.org/package/2006/content-types">
  <Default Extension="xml" ContentType="application/xml"/>
  <Default Extension="wmf" ContentType="image/x-wmf"/>
  <Default Extension="jp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6"/>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A222"/>
    <a:srgbClr val="D9241D"/>
    <a:srgbClr val="B5D9B0"/>
    <a:srgbClr val="FF7E00"/>
    <a:srgbClr val="1C76B7"/>
    <a:srgbClr val="FF7E08"/>
    <a:srgbClr val="1A78BC"/>
    <a:srgbClr val="2476AE"/>
    <a:srgbClr val="00B050"/>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3471" autoAdjust="0"/>
  </p:normalViewPr>
  <p:slideViewPr>
    <p:cSldViewPr snapToGrid="0" snapToObjects="1">
      <p:cViewPr varScale="1">
        <p:scale>
          <a:sx n="97" d="100"/>
          <a:sy n="97" d="100"/>
        </p:scale>
        <p:origin x="-128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11/10/15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wmf"/></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wmf"/><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1" Type="http://schemas.openxmlformats.org/officeDocument/2006/relationships/slideLayout" Target="../slideLayouts/slideLayout7.xml"/><Relationship Id="rId2"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jp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189843"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588162"/>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pic>
        <p:nvPicPr>
          <p:cNvPr id="2" name="Picture 1"/>
          <p:cNvPicPr>
            <a:picLocks noChangeAspect="1"/>
          </p:cNvPicPr>
          <p:nvPr/>
        </p:nvPicPr>
        <p:blipFill rotWithShape="1">
          <a:blip r:embed="rId3"/>
          <a:srcRect l="3935" b="6980"/>
          <a:stretch/>
        </p:blipFill>
        <p:spPr>
          <a:xfrm>
            <a:off x="886430" y="3416616"/>
            <a:ext cx="8067800" cy="2171546"/>
          </a:xfrm>
          <a:prstGeom prst="rect">
            <a:avLst/>
          </a:prstGeom>
        </p:spPr>
      </p:pic>
    </p:spTree>
    <p:extLst>
      <p:ext uri="{BB962C8B-B14F-4D97-AF65-F5344CB8AC3E}">
        <p14:creationId xmlns:p14="http://schemas.microsoft.com/office/powerpoint/2010/main" val="41884526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3"/>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4699"/>
          <a:stretch/>
        </p:blipFill>
        <p:spPr>
          <a:xfrm>
            <a:off x="5254398" y="486561"/>
            <a:ext cx="3529915" cy="4611315"/>
          </a:xfrm>
          <a:prstGeom prst="rect">
            <a:avLst/>
          </a:prstGeom>
        </p:spPr>
      </p:pic>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442864" y="4612845"/>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31000"/>
          <a:stretch/>
        </p:blipFill>
        <p:spPr>
          <a:xfrm>
            <a:off x="463163" y="2588895"/>
            <a:ext cx="4070737" cy="4025900"/>
          </a:xfrm>
          <a:prstGeom prst="rect">
            <a:avLst/>
          </a:prstGeom>
        </p:spPr>
      </p:pic>
      <p:pic>
        <p:nvPicPr>
          <p:cNvPr id="8" name="Picture 7"/>
          <p:cNvPicPr>
            <a:picLocks noChangeAspect="1"/>
          </p:cNvPicPr>
          <p:nvPr/>
        </p:nvPicPr>
        <p:blipFill rotWithShape="1">
          <a:blip r:embed="rId3"/>
          <a:srcRect l="53295" r="-1" b="6118"/>
          <a:stretch/>
        </p:blipFill>
        <p:spPr>
          <a:xfrm>
            <a:off x="4835136" y="2579463"/>
            <a:ext cx="4270763" cy="3788445"/>
          </a:xfrm>
          <a:prstGeom prst="rect">
            <a:avLst/>
          </a:prstGeom>
        </p:spPr>
      </p:pic>
      <p:sp>
        <p:nvSpPr>
          <p:cNvPr id="9" name="TextBox 8"/>
          <p:cNvSpPr txBox="1"/>
          <p:nvPr/>
        </p:nvSpPr>
        <p:spPr>
          <a:xfrm>
            <a:off x="4597400" y="2588895"/>
            <a:ext cx="425116" cy="369332"/>
          </a:xfrm>
          <a:prstGeom prst="rect">
            <a:avLst/>
          </a:prstGeom>
          <a:noFill/>
        </p:spPr>
        <p:txBody>
          <a:bodyPr wrap="none" rtlCol="0">
            <a:spAutoFit/>
          </a:bodyPr>
          <a:lstStyle/>
          <a:p>
            <a:r>
              <a:rPr lang="en-US" b="1" dirty="0" smtClean="0"/>
              <a:t>(c)</a:t>
            </a:r>
            <a:endParaRPr lang="en-US" b="1" dirty="0"/>
          </a:p>
        </p:txBody>
      </p:sp>
      <p:sp>
        <p:nvSpPr>
          <p:cNvPr id="10" name="TextBox 9"/>
          <p:cNvSpPr txBox="1"/>
          <p:nvPr/>
        </p:nvSpPr>
        <p:spPr>
          <a:xfrm>
            <a:off x="399663" y="2579463"/>
            <a:ext cx="452368" cy="369332"/>
          </a:xfrm>
          <a:prstGeom prst="rect">
            <a:avLst/>
          </a:prstGeom>
          <a:solidFill>
            <a:schemeClr val="bg1"/>
          </a:solidFill>
        </p:spPr>
        <p:txBody>
          <a:bodyPr wrap="none" rtlCol="0">
            <a:spAutoFit/>
          </a:bodyPr>
          <a:lstStyle/>
          <a:p>
            <a:r>
              <a:rPr lang="en-US" b="1" dirty="0" smtClean="0"/>
              <a:t>(b)</a:t>
            </a:r>
            <a:endParaRPr lang="en-US" b="1" dirty="0"/>
          </a:p>
        </p:txBody>
      </p:sp>
      <p:sp>
        <p:nvSpPr>
          <p:cNvPr id="14" name="Rectangle 13"/>
          <p:cNvSpPr/>
          <p:nvPr/>
        </p:nvSpPr>
        <p:spPr>
          <a:xfrm>
            <a:off x="7683591" y="4961921"/>
            <a:ext cx="1236743" cy="108842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99663" y="205264"/>
            <a:ext cx="442750" cy="369332"/>
          </a:xfrm>
          <a:prstGeom prst="rect">
            <a:avLst/>
          </a:prstGeom>
          <a:noFill/>
        </p:spPr>
        <p:txBody>
          <a:bodyPr wrap="none" rtlCol="0">
            <a:spAutoFit/>
          </a:bodyPr>
          <a:lstStyle/>
          <a:p>
            <a:r>
              <a:rPr lang="en-US" b="1" dirty="0" smtClean="0"/>
              <a:t>(a)</a:t>
            </a:r>
            <a:endParaRPr lang="en-US" b="1" dirty="0"/>
          </a:p>
        </p:txBody>
      </p:sp>
      <p:sp>
        <p:nvSpPr>
          <p:cNvPr id="23" name="TextBox 22"/>
          <p:cNvSpPr txBox="1"/>
          <p:nvPr/>
        </p:nvSpPr>
        <p:spPr>
          <a:xfrm rot="16200000">
            <a:off x="-350835" y="1322032"/>
            <a:ext cx="1999204"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8" name="TextBox 27"/>
          <p:cNvSpPr txBox="1"/>
          <p:nvPr/>
        </p:nvSpPr>
        <p:spPr>
          <a:xfrm rot="16200000">
            <a:off x="3384841" y="4472804"/>
            <a:ext cx="2847314"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Component</a:t>
            </a:r>
            <a:endParaRPr lang="en-US" sz="1400" dirty="0">
              <a:latin typeface="Arial" panose="020B0604020202020204" pitchFamily="34" charset="0"/>
              <a:cs typeface="Arial" panose="020B0604020202020204" pitchFamily="34" charset="0"/>
            </a:endParaRPr>
          </a:p>
        </p:txBody>
      </p:sp>
      <p:sp>
        <p:nvSpPr>
          <p:cNvPr id="16" name="TextBox 15"/>
          <p:cNvSpPr txBox="1"/>
          <p:nvPr/>
        </p:nvSpPr>
        <p:spPr>
          <a:xfrm>
            <a:off x="5454648" y="6317960"/>
            <a:ext cx="2847314"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First Principal Component</a:t>
            </a:r>
            <a:endParaRPr lang="en-US" sz="140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4"/>
          <a:srcRect l="8500" b="4704"/>
          <a:stretch/>
        </p:blipFill>
        <p:spPr>
          <a:xfrm>
            <a:off x="1040396" y="81357"/>
            <a:ext cx="8366740" cy="2394166"/>
          </a:xfrm>
          <a:prstGeom prst="rect">
            <a:avLst/>
          </a:prstGeom>
        </p:spPr>
      </p:pic>
      <p:sp>
        <p:nvSpPr>
          <p:cNvPr id="17" name="TextBox 16"/>
          <p:cNvSpPr txBox="1"/>
          <p:nvPr/>
        </p:nvSpPr>
        <p:spPr>
          <a:xfrm>
            <a:off x="619739" y="2117431"/>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0.85</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619739" y="608105"/>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0.95</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619739" y="1378172"/>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0.90</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891764" y="2371542"/>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4775478" y="2371542"/>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500</a:t>
            </a:r>
            <a:endParaRPr lang="en-US" sz="1000" dirty="0">
              <a:latin typeface="Arial" panose="020B0604020202020204" pitchFamily="34" charset="0"/>
              <a:cs typeface="Arial" panose="020B0604020202020204" pitchFamily="34" charset="0"/>
            </a:endParaRPr>
          </a:p>
        </p:txBody>
      </p:sp>
      <p:sp>
        <p:nvSpPr>
          <p:cNvPr id="22" name="TextBox 21"/>
          <p:cNvSpPr txBox="1"/>
          <p:nvPr/>
        </p:nvSpPr>
        <p:spPr>
          <a:xfrm>
            <a:off x="8540213" y="2371542"/>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1000</a:t>
            </a:r>
            <a:endParaRPr lang="en-US" sz="1000" dirty="0">
              <a:latin typeface="Arial" panose="020B0604020202020204" pitchFamily="34" charset="0"/>
              <a:cs typeface="Arial" panose="020B0604020202020204" pitchFamily="34" charset="0"/>
            </a:endParaRPr>
          </a:p>
        </p:txBody>
      </p:sp>
      <p:sp>
        <p:nvSpPr>
          <p:cNvPr id="24" name="TextBox 23"/>
          <p:cNvSpPr txBox="1"/>
          <p:nvPr/>
        </p:nvSpPr>
        <p:spPr>
          <a:xfrm>
            <a:off x="4223373" y="2488440"/>
            <a:ext cx="1598286"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0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39384" y="658733"/>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584106"/>
            <a:ext cx="452368" cy="369332"/>
          </a:xfrm>
          <a:prstGeom prst="rect">
            <a:avLst/>
          </a:prstGeom>
          <a:noFill/>
        </p:spPr>
        <p:txBody>
          <a:bodyPr wrap="none" rtlCol="0">
            <a:spAutoFit/>
          </a:bodyPr>
          <a:lstStyle/>
          <a:p>
            <a:r>
              <a:rPr lang="en-US" b="1" dirty="0" smtClean="0"/>
              <a:t>(b)</a:t>
            </a:r>
            <a:endParaRPr lang="en-US" b="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6661"/>
          <a:stretch/>
        </p:blipFill>
        <p:spPr>
          <a:xfrm>
            <a:off x="1532050" y="3692849"/>
            <a:ext cx="4816123" cy="2689860"/>
          </a:xfrm>
          <a:prstGeom prst="rect">
            <a:avLst/>
          </a:prstGeom>
        </p:spPr>
      </p:pic>
      <p:grpSp>
        <p:nvGrpSpPr>
          <p:cNvPr id="5" name="Group 4"/>
          <p:cNvGrpSpPr/>
          <p:nvPr/>
        </p:nvGrpSpPr>
        <p:grpSpPr>
          <a:xfrm>
            <a:off x="1482133" y="700317"/>
            <a:ext cx="5951477" cy="2707973"/>
            <a:chOff x="1475722" y="3692679"/>
            <a:chExt cx="5538808" cy="2520205"/>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743" r="7428"/>
            <a:stretch/>
          </p:blipFill>
          <p:spPr>
            <a:xfrm>
              <a:off x="1475722" y="3692679"/>
              <a:ext cx="5538808" cy="2520205"/>
            </a:xfrm>
            <a:prstGeom prst="rect">
              <a:avLst/>
            </a:prstGeom>
          </p:spPr>
        </p:pic>
        <p:grpSp>
          <p:nvGrpSpPr>
            <p:cNvPr id="15" name="Group 14"/>
            <p:cNvGrpSpPr/>
            <p:nvPr/>
          </p:nvGrpSpPr>
          <p:grpSpPr>
            <a:xfrm>
              <a:off x="6096393" y="3776532"/>
              <a:ext cx="828717" cy="611787"/>
              <a:chOff x="6906543" y="2930330"/>
              <a:chExt cx="828717" cy="611787"/>
            </a:xfrm>
          </p:grpSpPr>
          <p:sp>
            <p:nvSpPr>
              <p:cNvPr id="17" name="Rectangle 16"/>
              <p:cNvSpPr/>
              <p:nvPr/>
            </p:nvSpPr>
            <p:spPr>
              <a:xfrm>
                <a:off x="6906543" y="2974011"/>
                <a:ext cx="220414" cy="220414"/>
              </a:xfrm>
              <a:prstGeom prst="rect">
                <a:avLst/>
              </a:prstGeom>
              <a:solidFill>
                <a:srgbClr val="1A78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906543" y="3278021"/>
                <a:ext cx="220414" cy="220414"/>
              </a:xfrm>
              <a:prstGeom prst="rect">
                <a:avLst/>
              </a:prstGeom>
              <a:solidFill>
                <a:srgbClr val="FF7E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150100" y="2930330"/>
                <a:ext cx="512641"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Test</a:t>
                </a:r>
                <a:endParaRPr lang="en-US" sz="1400" dirty="0">
                  <a:latin typeface="Arial" panose="020B0604020202020204" pitchFamily="34" charset="0"/>
                  <a:cs typeface="Arial" panose="020B0604020202020204" pitchFamily="34" charset="0"/>
                </a:endParaRPr>
              </a:p>
            </p:txBody>
          </p:sp>
          <p:sp>
            <p:nvSpPr>
              <p:cNvPr id="20" name="TextBox 19"/>
              <p:cNvSpPr txBox="1"/>
              <p:nvPr/>
            </p:nvSpPr>
            <p:spPr>
              <a:xfrm>
                <a:off x="7150100" y="3234340"/>
                <a:ext cx="585160"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Train</a:t>
                </a:r>
                <a:endParaRPr lang="en-US" sz="1400" dirty="0">
                  <a:latin typeface="Arial" panose="020B0604020202020204" pitchFamily="34" charset="0"/>
                  <a:cs typeface="Arial" panose="020B0604020202020204" pitchFamily="34" charset="0"/>
                </a:endParaRPr>
              </a:p>
            </p:txBody>
          </p:sp>
        </p:grpSp>
      </p:grpSp>
      <p:sp>
        <p:nvSpPr>
          <p:cNvPr id="21" name="TextBox 20"/>
          <p:cNvSpPr txBox="1"/>
          <p:nvPr/>
        </p:nvSpPr>
        <p:spPr>
          <a:xfrm rot="16200000">
            <a:off x="891511" y="1809268"/>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Entropy</a:t>
            </a:r>
            <a:endParaRPr lang="en-US" sz="1400" dirty="0">
              <a:latin typeface="Arial" panose="020B0604020202020204" pitchFamily="34" charset="0"/>
              <a:cs typeface="Arial" panose="020B0604020202020204" pitchFamily="34" charset="0"/>
            </a:endParaRPr>
          </a:p>
        </p:txBody>
      </p:sp>
      <p:sp>
        <p:nvSpPr>
          <p:cNvPr id="22" name="TextBox 21"/>
          <p:cNvSpPr txBox="1"/>
          <p:nvPr/>
        </p:nvSpPr>
        <p:spPr>
          <a:xfrm rot="16200000">
            <a:off x="771538" y="4816335"/>
            <a:ext cx="171742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3" name="TextBox 22"/>
          <p:cNvSpPr txBox="1"/>
          <p:nvPr/>
        </p:nvSpPr>
        <p:spPr>
          <a:xfrm>
            <a:off x="3123523" y="3208395"/>
            <a:ext cx="2914700"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345893" y="6151363"/>
            <a:ext cx="740401" cy="307777"/>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D</a:t>
            </a:r>
            <a:r>
              <a:rPr lang="en-US" sz="1400" dirty="0" smtClean="0">
                <a:latin typeface="Arial" panose="020B0604020202020204" pitchFamily="34" charset="0"/>
                <a:cs typeface="Arial" panose="020B0604020202020204" pitchFamily="34" charset="0"/>
              </a:rPr>
              <a:t>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4320625" y="6151363"/>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5454710" y="6151363"/>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grpSp>
        <p:nvGrpSpPr>
          <p:cNvPr id="8" name="Group 7"/>
          <p:cNvGrpSpPr/>
          <p:nvPr/>
        </p:nvGrpSpPr>
        <p:grpSpPr>
          <a:xfrm rot="16200000">
            <a:off x="7021560" y="3612240"/>
            <a:ext cx="92098" cy="549298"/>
            <a:chOff x="8433531" y="1363311"/>
            <a:chExt cx="92098" cy="549298"/>
          </a:xfrm>
        </p:grpSpPr>
        <p:sp>
          <p:nvSpPr>
            <p:cNvPr id="7" name="Oval 6"/>
            <p:cNvSpPr/>
            <p:nvPr/>
          </p:nvSpPr>
          <p:spPr>
            <a:xfrm>
              <a:off x="8433531" y="1363311"/>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8433531" y="1515711"/>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8433531" y="1668111"/>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8433531" y="1820511"/>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p:cNvSpPr txBox="1"/>
          <p:nvPr/>
        </p:nvSpPr>
        <p:spPr>
          <a:xfrm>
            <a:off x="6461330" y="3953438"/>
            <a:ext cx="1225715" cy="523220"/>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9310" y="4740667"/>
            <a:ext cx="534301" cy="742033"/>
          </a:xfrm>
          <a:prstGeom prst="rect">
            <a:avLst/>
          </a:prstGeom>
        </p:spPr>
      </p:pic>
      <p:sp>
        <p:nvSpPr>
          <p:cNvPr id="33" name="TextBox 32"/>
          <p:cNvSpPr txBox="1"/>
          <p:nvPr/>
        </p:nvSpPr>
        <p:spPr>
          <a:xfrm>
            <a:off x="6530951" y="5393001"/>
            <a:ext cx="122571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Boxplot with whiskers </a:t>
            </a:r>
          </a:p>
        </p:txBody>
      </p:sp>
      <p:grpSp>
        <p:nvGrpSpPr>
          <p:cNvPr id="38" name="Group 37"/>
          <p:cNvGrpSpPr/>
          <p:nvPr/>
        </p:nvGrpSpPr>
        <p:grpSpPr>
          <a:xfrm>
            <a:off x="2042546" y="6151363"/>
            <a:ext cx="1250337" cy="307777"/>
            <a:chOff x="2042546" y="6151363"/>
            <a:chExt cx="1250337" cy="307777"/>
          </a:xfrm>
        </p:grpSpPr>
        <p:sp>
          <p:nvSpPr>
            <p:cNvPr id="34" name="TextBox 33"/>
            <p:cNvSpPr txBox="1"/>
            <p:nvPr/>
          </p:nvSpPr>
          <p:spPr>
            <a:xfrm>
              <a:off x="2364913" y="616530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sp>
          <p:nvSpPr>
            <p:cNvPr id="35" name="TextBox 34"/>
            <p:cNvSpPr txBox="1"/>
            <p:nvPr/>
          </p:nvSpPr>
          <p:spPr>
            <a:xfrm>
              <a:off x="2042546" y="6151363"/>
              <a:ext cx="1250337"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DNN </a:t>
              </a:r>
              <a:r>
                <a:rPr lang="en-US" sz="1400" dirty="0" smtClean="0">
                  <a:latin typeface="Arial" panose="020B0604020202020204" pitchFamily="34" charset="0"/>
                  <a:cs typeface="Arial" panose="020B0604020202020204" pitchFamily="34" charset="0"/>
                </a:rPr>
                <a:t>+ ROC</a:t>
              </a:r>
              <a:endParaRPr lang="en-US" sz="1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4260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591" y="4042434"/>
            <a:ext cx="6819900" cy="2167128"/>
          </a:xfrm>
          <a:prstGeom prst="rect">
            <a:avLst/>
          </a:prstGeom>
        </p:spPr>
      </p:pic>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27182</TotalTime>
  <Words>2634</Words>
  <Application>Microsoft Macintosh PowerPoint</Application>
  <PresentationFormat>On-screen Show (4:3)</PresentationFormat>
  <Paragraphs>252</Paragraphs>
  <Slides>13</Slides>
  <Notes>10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411</cp:revision>
  <dcterms:created xsi:type="dcterms:W3CDTF">2014-09-09T01:17:02Z</dcterms:created>
  <dcterms:modified xsi:type="dcterms:W3CDTF">2015-11-11T07:43:51Z</dcterms:modified>
</cp:coreProperties>
</file>